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5143500" cx="9144000"/>
  <p:notesSz cx="6858000" cy="9144000"/>
  <p:embeddedFontLst>
    <p:embeddedFont>
      <p:font typeface="Lato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3" roundtripDataSignature="AMtx7mjI9RLh0rhHZrhnSEG23o0Ufe7Bl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ato-italic.fntdata"/><Relationship Id="rId10" Type="http://schemas.openxmlformats.org/officeDocument/2006/relationships/font" Target="fonts/Lato-bold.fntdata"/><Relationship Id="rId13" Type="http://customschemas.google.com/relationships/presentationmetadata" Target="metadata"/><Relationship Id="rId12" Type="http://schemas.openxmlformats.org/officeDocument/2006/relationships/font" Target="fonts/Lato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Lato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" name="Google Shape;5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ebf9a218ce_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gebf9a218ce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5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5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9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9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1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1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2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3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3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3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4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1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"/>
          <p:cNvSpPr txBox="1"/>
          <p:nvPr/>
        </p:nvSpPr>
        <p:spPr>
          <a:xfrm>
            <a:off x="3377700" y="1136675"/>
            <a:ext cx="5142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0"/>
              <a:buFont typeface="Arial"/>
              <a:buNone/>
            </a:pPr>
            <a:r>
              <a:rPr b="1" i="0" lang="pt-BR" sz="3000" u="none" cap="none" strike="noStrike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Título</a:t>
            </a:r>
            <a:endParaRPr b="1" i="0" sz="3000" u="none" cap="none" strike="noStrike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3016725" y="2539875"/>
            <a:ext cx="55029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i="0" lang="pt-BR" sz="1600" u="none" cap="none" strike="noStrike">
                <a:solidFill>
                  <a:srgbClr val="666666"/>
                </a:solidFill>
                <a:latin typeface="Lato"/>
                <a:ea typeface="Lato"/>
                <a:cs typeface="Lato"/>
                <a:sym typeface="Lato"/>
              </a:rPr>
              <a:t>Nomes dos autores, instituição</a:t>
            </a:r>
            <a:endParaRPr i="0" sz="1600" u="none" cap="none" strike="noStrike">
              <a:solidFill>
                <a:srgbClr val="666666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"/>
          <p:cNvSpPr txBox="1"/>
          <p:nvPr/>
        </p:nvSpPr>
        <p:spPr>
          <a:xfrm>
            <a:off x="311700" y="445025"/>
            <a:ext cx="7095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pt-BR" sz="2500" u="none" cap="none" strike="noStrike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Título - Tamanho 25</a:t>
            </a:r>
            <a:r>
              <a:rPr b="1" i="0" lang="pt-BR" sz="2800" u="none" cap="none" strike="noStrike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i="1" lang="pt-BR" sz="1400" u="none" cap="none" strike="noStrike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(sugestão)</a:t>
            </a:r>
            <a:endParaRPr b="1" i="0" sz="2800" u="none" cap="none" strike="noStrike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2" name="Google Shape;62;p2"/>
          <p:cNvSpPr txBox="1"/>
          <p:nvPr/>
        </p:nvSpPr>
        <p:spPr>
          <a:xfrm>
            <a:off x="311700" y="1017725"/>
            <a:ext cx="7095600" cy="36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T</a:t>
            </a:r>
            <a:r>
              <a:rPr i="0" lang="pt-BR" sz="1800" u="none" cap="none" strike="noStrike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exto aqui - tamanho 18 </a:t>
            </a:r>
            <a:r>
              <a:rPr i="1" lang="pt-BR" sz="1400" u="none" cap="none" strike="noStrike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(sugestão)</a:t>
            </a:r>
            <a:endParaRPr i="1" sz="1400" u="none" cap="none" strike="noStrike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63" name="Google Shape;63;p2"/>
          <p:cNvPicPr preferRelativeResize="0"/>
          <p:nvPr/>
        </p:nvPicPr>
        <p:blipFill rotWithShape="1">
          <a:blip r:embed="rId3">
            <a:alphaModFix/>
          </a:blip>
          <a:srcRect b="0" l="4520" r="4520" t="0"/>
          <a:stretch/>
        </p:blipFill>
        <p:spPr>
          <a:xfrm>
            <a:off x="7978669" y="0"/>
            <a:ext cx="116533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2"/>
          <p:cNvSpPr txBox="1"/>
          <p:nvPr>
            <p:ph idx="12" type="sldNum"/>
          </p:nvPr>
        </p:nvSpPr>
        <p:spPr>
          <a:xfrm>
            <a:off x="8472458" y="470879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pt-BR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ebf9a218ce_3_0"/>
          <p:cNvSpPr txBox="1"/>
          <p:nvPr/>
        </p:nvSpPr>
        <p:spPr>
          <a:xfrm>
            <a:off x="311700" y="445025"/>
            <a:ext cx="75315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pt-BR" sz="2500" u="none" cap="none" strike="noStrike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Título - Tamanho 25</a:t>
            </a:r>
            <a:r>
              <a:rPr b="1" i="0" lang="pt-BR" sz="2800" u="none" cap="none" strike="noStrike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i="1" lang="pt-BR" sz="1400" u="none" cap="none" strike="noStrike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(sugestão)</a:t>
            </a:r>
            <a:endParaRPr b="1" i="0" sz="2800" u="none" cap="none" strike="noStrike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0" name="Google Shape;70;gebf9a218ce_3_0"/>
          <p:cNvSpPr txBox="1"/>
          <p:nvPr/>
        </p:nvSpPr>
        <p:spPr>
          <a:xfrm>
            <a:off x="311700" y="1017725"/>
            <a:ext cx="7095600" cy="36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T</a:t>
            </a:r>
            <a:r>
              <a:rPr i="0" lang="pt-BR" sz="1800" u="none" cap="none" strike="noStrike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exto aqui - tamanho 18 </a:t>
            </a:r>
            <a:r>
              <a:rPr i="1" lang="pt-BR" sz="1400" u="none" cap="none" strike="noStrike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(sugestão)</a:t>
            </a:r>
            <a:endParaRPr i="1" sz="1400" u="none" cap="none" strike="noStrike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71" name="Google Shape;71;gebf9a218ce_3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339"/>
            <a:ext cx="9143998" cy="5140822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gebf9a218ce_3_0"/>
          <p:cNvSpPr txBox="1"/>
          <p:nvPr>
            <p:ph idx="12" type="sldNum"/>
          </p:nvPr>
        </p:nvSpPr>
        <p:spPr>
          <a:xfrm>
            <a:off x="8472458" y="4708792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lang="pt-BR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  <a:endParaRPr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3" name="Google Shape;73;gebf9a218ce_3_0"/>
          <p:cNvSpPr txBox="1"/>
          <p:nvPr/>
        </p:nvSpPr>
        <p:spPr>
          <a:xfrm>
            <a:off x="311700" y="445025"/>
            <a:ext cx="7095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pt-BR" sz="25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Título - Tamanho 25</a:t>
            </a:r>
            <a:r>
              <a:rPr b="1" i="0" lang="pt-BR" sz="2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i="1" lang="pt-BR" sz="14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(sugestão)</a:t>
            </a:r>
            <a:endParaRPr b="1" i="0" sz="28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4" name="Google Shape;74;gebf9a218ce_3_0"/>
          <p:cNvSpPr txBox="1"/>
          <p:nvPr/>
        </p:nvSpPr>
        <p:spPr>
          <a:xfrm>
            <a:off x="311700" y="1017725"/>
            <a:ext cx="7095600" cy="36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</a:t>
            </a:r>
            <a:r>
              <a:rPr i="0" lang="pt-BR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exto aqui - tamanho 18 </a:t>
            </a:r>
            <a:r>
              <a:rPr i="1" lang="pt-BR" sz="14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(sugestão)</a:t>
            </a:r>
            <a:endParaRPr i="1" sz="14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"/>
          <p:cNvSpPr txBox="1"/>
          <p:nvPr/>
        </p:nvSpPr>
        <p:spPr>
          <a:xfrm>
            <a:off x="509575" y="3700838"/>
            <a:ext cx="2970600" cy="5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i="0" lang="pt-BR" sz="1300" u="none" cap="none" strike="noStrike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contatos@contatos.com.br</a:t>
            </a:r>
            <a:endParaRPr i="0" sz="1300" u="none" cap="none" strike="noStrike">
              <a:solidFill>
                <a:srgbClr val="595959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0" name="Google Shape;80;p4"/>
          <p:cNvSpPr txBox="1"/>
          <p:nvPr/>
        </p:nvSpPr>
        <p:spPr>
          <a:xfrm>
            <a:off x="509575" y="843800"/>
            <a:ext cx="38079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pt-BR" sz="2200" u="none" cap="none" strike="noStrike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Título do Trabalho</a:t>
            </a:r>
            <a:endParaRPr b="1" i="0" sz="2200" u="none" cap="none" strike="noStrike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1" name="Google Shape;81;p4"/>
          <p:cNvSpPr txBox="1"/>
          <p:nvPr/>
        </p:nvSpPr>
        <p:spPr>
          <a:xfrm>
            <a:off x="509575" y="3281213"/>
            <a:ext cx="16308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pt-BR" sz="2200" u="none" cap="none" strike="noStrike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Contato</a:t>
            </a:r>
            <a:endParaRPr b="1" i="0" sz="2200" u="none" cap="none" strike="noStrike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2" name="Google Shape;82;p4"/>
          <p:cNvSpPr txBox="1"/>
          <p:nvPr/>
        </p:nvSpPr>
        <p:spPr>
          <a:xfrm>
            <a:off x="509575" y="1256175"/>
            <a:ext cx="4290300" cy="5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pt-BR" sz="1500" u="none" cap="none" strike="noStrike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Nome</a:t>
            </a:r>
            <a:r>
              <a:rPr lang="pt-BR" sz="15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s</a:t>
            </a:r>
            <a:r>
              <a:rPr i="0" lang="pt-BR" sz="1500" u="none" cap="none" strike="noStrike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 do</a:t>
            </a:r>
            <a:r>
              <a:rPr lang="pt-BR" sz="15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s</a:t>
            </a:r>
            <a:r>
              <a:rPr i="0" lang="pt-BR" sz="1500" u="none" cap="none" strike="noStrike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 autores, </a:t>
            </a:r>
            <a:r>
              <a:rPr lang="pt-BR" sz="15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I</a:t>
            </a:r>
            <a:r>
              <a:rPr i="0" lang="pt-BR" sz="1500" u="none" cap="none" strike="noStrike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nstituiç</a:t>
            </a:r>
            <a:r>
              <a:rPr lang="pt-BR" sz="15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ão</a:t>
            </a:r>
            <a:endParaRPr i="1" sz="1500" u="none" cap="none" strike="noStrike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83" name="Google Shape;83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75925" y="992450"/>
            <a:ext cx="2472126" cy="2472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