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La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h6mMCCxc7eiwexLJtS3ucuitUs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italic.fntdata"/><Relationship Id="rId10" Type="http://schemas.openxmlformats.org/officeDocument/2006/relationships/font" Target="fonts/Lato-bold.fntdata"/><Relationship Id="rId13" Type="http://customschemas.google.com/relationships/presentationmetadata" Target="metadata"/><Relationship Id="rId12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bf9a218ce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gebf9a218ce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1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3377700" y="1136675"/>
            <a:ext cx="5142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pt-BR" sz="30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Title</a:t>
            </a:r>
            <a:endParaRPr b="1" i="0" sz="30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3016725" y="2539875"/>
            <a:ext cx="5502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pt-BR" sz="16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Authors Names</a:t>
            </a:r>
            <a:r>
              <a:rPr b="0" i="0" lang="pt-BR" sz="1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pt-BR" sz="16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I</a:t>
            </a:r>
            <a:r>
              <a:rPr b="0" i="0" lang="pt-BR" sz="1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nstitu</a:t>
            </a:r>
            <a:r>
              <a:rPr lang="pt-BR" sz="16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tion</a:t>
            </a:r>
            <a:endParaRPr b="0" i="0" sz="1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/>
        </p:nvSpPr>
        <p:spPr>
          <a:xfrm>
            <a:off x="311700" y="445025"/>
            <a:ext cx="7095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lang="pt-BR" sz="25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Title</a:t>
            </a:r>
            <a:r>
              <a:rPr b="1" i="0" lang="pt-BR" sz="2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- </a:t>
            </a:r>
            <a:r>
              <a:rPr b="1" lang="pt-BR" sz="25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Font size </a:t>
            </a:r>
            <a:r>
              <a:rPr b="1" i="0" lang="pt-BR" sz="2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25</a:t>
            </a:r>
            <a:r>
              <a:rPr b="1" i="0" lang="pt-BR" sz="28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0"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(suges</a:t>
            </a:r>
            <a:r>
              <a:rPr i="1" lang="pt-BR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tion</a:t>
            </a:r>
            <a:r>
              <a:rPr b="0"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b="1" i="0" sz="28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2" name="Google Shape;62;p2"/>
          <p:cNvSpPr txBox="1"/>
          <p:nvPr/>
        </p:nvSpPr>
        <p:spPr>
          <a:xfrm>
            <a:off x="311700" y="1017725"/>
            <a:ext cx="7095600" cy="36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Text - </a:t>
            </a:r>
            <a:r>
              <a:rPr lang="pt-BR"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font size</a:t>
            </a:r>
            <a:r>
              <a:rPr b="0" i="0" lang="pt-BR" sz="18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18 </a:t>
            </a:r>
            <a:r>
              <a:rPr b="0"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(suges</a:t>
            </a:r>
            <a:r>
              <a:rPr i="1" lang="pt-BR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tion</a:t>
            </a:r>
            <a:r>
              <a:rPr b="0"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b="0" i="1" sz="14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63" name="Google Shape;63;p2"/>
          <p:cNvPicPr preferRelativeResize="0"/>
          <p:nvPr/>
        </p:nvPicPr>
        <p:blipFill rotWithShape="1">
          <a:blip r:embed="rId3">
            <a:alphaModFix/>
          </a:blip>
          <a:srcRect b="0" l="4520" r="4519" t="0"/>
          <a:stretch/>
        </p:blipFill>
        <p:spPr>
          <a:xfrm>
            <a:off x="7978669" y="0"/>
            <a:ext cx="116533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"/>
          <p:cNvSpPr txBox="1"/>
          <p:nvPr>
            <p:ph idx="12" type="sldNum"/>
          </p:nvPr>
        </p:nvSpPr>
        <p:spPr>
          <a:xfrm>
            <a:off x="8472458" y="47087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pt-BR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gebf9a218ce_3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339"/>
            <a:ext cx="9143998" cy="5140822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gebf9a218ce_3_0"/>
          <p:cNvSpPr txBox="1"/>
          <p:nvPr>
            <p:ph idx="12" type="sldNum"/>
          </p:nvPr>
        </p:nvSpPr>
        <p:spPr>
          <a:xfrm>
            <a:off x="8472458" y="47087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pt-BR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1" name="Google Shape;71;gebf9a218ce_3_0"/>
          <p:cNvSpPr txBox="1"/>
          <p:nvPr/>
        </p:nvSpPr>
        <p:spPr>
          <a:xfrm>
            <a:off x="311700" y="445025"/>
            <a:ext cx="7095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lang="pt-BR" sz="2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Title</a:t>
            </a:r>
            <a:r>
              <a:rPr b="1" i="0" lang="pt-BR" sz="25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- </a:t>
            </a:r>
            <a:r>
              <a:rPr b="1" lang="pt-BR" sz="2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Font size </a:t>
            </a:r>
            <a:r>
              <a:rPr b="1" i="0" lang="pt-BR" sz="25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25</a:t>
            </a:r>
            <a:r>
              <a:rPr b="1" i="0" lang="pt-BR" sz="2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0" i="1" lang="pt-BR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(suges</a:t>
            </a:r>
            <a:r>
              <a:rPr i="1" lang="pt-BR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tion</a:t>
            </a:r>
            <a:r>
              <a:rPr b="0" i="1" lang="pt-BR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b="1" i="0" sz="28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72;gebf9a218ce_3_0"/>
          <p:cNvSpPr txBox="1"/>
          <p:nvPr/>
        </p:nvSpPr>
        <p:spPr>
          <a:xfrm>
            <a:off x="311700" y="1017725"/>
            <a:ext cx="7095600" cy="36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Text - </a:t>
            </a:r>
            <a:r>
              <a:rPr lang="pt-BR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font size</a:t>
            </a:r>
            <a:r>
              <a:rPr b="0" i="0" lang="pt-BR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18 </a:t>
            </a:r>
            <a:r>
              <a:rPr b="0" i="1" lang="pt-BR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(suges</a:t>
            </a:r>
            <a:r>
              <a:rPr i="1" lang="pt-BR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tion</a:t>
            </a:r>
            <a:r>
              <a:rPr b="0" i="1" lang="pt-BR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b="0" i="1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/>
          <p:nvPr/>
        </p:nvSpPr>
        <p:spPr>
          <a:xfrm>
            <a:off x="509575" y="3700838"/>
            <a:ext cx="2970600" cy="5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e-mail@mail.com</a:t>
            </a:r>
            <a:endParaRPr b="0" i="0" sz="1300" u="none" cap="none" strike="noStrike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8" name="Google Shape;78;p4"/>
          <p:cNvSpPr txBox="1"/>
          <p:nvPr/>
        </p:nvSpPr>
        <p:spPr>
          <a:xfrm>
            <a:off x="509575" y="843800"/>
            <a:ext cx="3807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lang="pt-BR" sz="22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Title</a:t>
            </a:r>
            <a:endParaRPr b="1" i="0" sz="22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9" name="Google Shape;79;p4"/>
          <p:cNvSpPr txBox="1"/>
          <p:nvPr/>
        </p:nvSpPr>
        <p:spPr>
          <a:xfrm>
            <a:off x="509575" y="3281213"/>
            <a:ext cx="1630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2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Contact</a:t>
            </a:r>
            <a:endParaRPr b="1" i="0" sz="22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0" name="Google Shape;80;p4"/>
          <p:cNvSpPr txBox="1"/>
          <p:nvPr/>
        </p:nvSpPr>
        <p:spPr>
          <a:xfrm>
            <a:off x="509575" y="1256175"/>
            <a:ext cx="4290300" cy="5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5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Authors Names, Institution</a:t>
            </a:r>
            <a:endParaRPr b="0" i="1" sz="15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5925" y="992450"/>
            <a:ext cx="2472126" cy="2472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